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535" r:id="rId3"/>
    <p:sldId id="536" r:id="rId4"/>
  </p:sldIdLst>
  <p:sldSz cx="12192000" cy="6858000"/>
  <p:notesSz cx="6889750" cy="1002157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8" autoAdjust="0"/>
    <p:restoredTop sz="94602" autoAdjust="0"/>
  </p:normalViewPr>
  <p:slideViewPr>
    <p:cSldViewPr snapToGrid="0" showGuides="1">
      <p:cViewPr varScale="1">
        <p:scale>
          <a:sx n="51" d="100"/>
          <a:sy n="51" d="100"/>
        </p:scale>
        <p:origin x="38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0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187" cy="501729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2974" y="0"/>
            <a:ext cx="2985187" cy="501729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r">
              <a:defRPr sz="1200"/>
            </a:lvl1pPr>
          </a:lstStyle>
          <a:p>
            <a:fld id="{53094435-6597-4EEB-B2E2-997378274C0C}" type="datetimeFigureOut">
              <a:rPr lang="es-CL" smtClean="0"/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8" tIns="45724" rIns="91448" bIns="45724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9134" y="4760079"/>
            <a:ext cx="5511483" cy="4510803"/>
          </a:xfrm>
          <a:prstGeom prst="rect">
            <a:avLst/>
          </a:prstGeom>
        </p:spPr>
        <p:txBody>
          <a:bodyPr vert="horz" lIns="91448" tIns="45724" rIns="91448" bIns="45724" rtlCol="0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8572"/>
            <a:ext cx="2985187" cy="501729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2974" y="9518572"/>
            <a:ext cx="2985187" cy="501729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r">
              <a:defRPr sz="1200"/>
            </a:lvl1pPr>
          </a:lstStyle>
          <a:p>
            <a:fld id="{C2B6C91C-DB71-401A-9502-854689D8C95B}" type="slidenum">
              <a:rPr lang="es-CL" smtClean="0"/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  <a:endParaRPr lang="es-E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B1E4CB7-CB13-4810-BF18-BE31AFC64F93}" type="slidenum">
              <a:rPr lang="en-US" smtClean="0"/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CALENDARIO ESCOLAR 2026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1001486" y="2242457"/>
          <a:ext cx="9768114" cy="313508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659085"/>
                <a:gridCol w="5109029"/>
              </a:tblGrid>
              <a:tr h="62701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Primer Semestre</a:t>
                      </a:r>
                      <a:endParaRPr lang="es-CL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Segundo Semestre</a:t>
                      </a:r>
                      <a:endParaRPr lang="es-CL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254034">
                <a:tc>
                  <a:txBody>
                    <a:bodyPr/>
                    <a:lstStyle/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Inicio: 04 de marzo de 2026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Inicio: 06</a:t>
                      </a:r>
                      <a:r>
                        <a:rPr lang="es-MX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 Julio de 2026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254034">
                <a:tc>
                  <a:txBody>
                    <a:bodyPr/>
                    <a:lstStyle/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Término: 18 de junio de 2026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Término: 04 de diciembre 2026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s-MX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CL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Vacaciones de Invierno</a:t>
            </a:r>
            <a:br>
              <a:rPr lang="es-CL" dirty="0"/>
            </a:b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609600" y="2166257"/>
          <a:ext cx="9622971" cy="21662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77666"/>
                <a:gridCol w="5645305"/>
              </a:tblGrid>
              <a:tr h="2166257"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es-MX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MX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Vacaciones de Invierno</a:t>
                      </a:r>
                      <a:endParaRPr lang="es-CL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es-MX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MX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Del 22 de junio al 03 julio 2026</a:t>
                      </a:r>
                      <a:endParaRPr lang="es-CL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WPS Presentation</Application>
  <PresentationFormat>Panorámica</PresentationFormat>
  <Paragraphs>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Microsoft YaHei</vt:lpstr>
      <vt:lpstr>Arial Unicode MS</vt:lpstr>
      <vt:lpstr>Cambria</vt:lpstr>
      <vt:lpstr>Times New Roman</vt:lpstr>
      <vt:lpstr>Georgia</vt:lpstr>
      <vt:lpstr>Aptos</vt:lpstr>
      <vt:lpstr>Segoe UI</vt:lpstr>
      <vt:lpstr>Adyacencia</vt:lpstr>
      <vt:lpstr>CALENDARIO ESCOLAR 2026</vt:lpstr>
      <vt:lpstr>Vacaciones de Invierno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CORAZON DE JESUS</dc:title>
  <dc:creator>Lillian Gattas</dc:creator>
  <cp:lastModifiedBy>Nicole Elizabeth Silva Vejar</cp:lastModifiedBy>
  <cp:revision>214</cp:revision>
  <cp:lastPrinted>2026-03-04T17:01:00Z</cp:lastPrinted>
  <dcterms:created xsi:type="dcterms:W3CDTF">2021-12-20T16:39:00Z</dcterms:created>
  <dcterms:modified xsi:type="dcterms:W3CDTF">2026-06-11T00:43:16Z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F585DDB096764B0293FF8DD4056C9FC4_12</vt:lpwstr>
  </property>
  <property fmtid="{D5CDD505-2E9C-101B-9397-08002B2CF9AE}" pid="3" name="KSOProductBuildVer">
    <vt:lpwstr>2058-12.1.0.26880</vt:lpwstr>
  </property>
</Properties>
</file>